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5" r:id="rId3"/>
    <p:sldId id="278" r:id="rId4"/>
    <p:sldId id="332" r:id="rId5"/>
    <p:sldId id="333" r:id="rId6"/>
    <p:sldId id="334" r:id="rId7"/>
    <p:sldId id="335" r:id="rId8"/>
    <p:sldId id="337" r:id="rId9"/>
    <p:sldId id="338" r:id="rId10"/>
    <p:sldId id="339" r:id="rId11"/>
    <p:sldId id="340" r:id="rId12"/>
    <p:sldId id="341" r:id="rId13"/>
    <p:sldId id="342" r:id="rId14"/>
    <p:sldId id="344" r:id="rId15"/>
    <p:sldId id="345" r:id="rId16"/>
    <p:sldId id="346" r:id="rId17"/>
    <p:sldId id="347" r:id="rId18"/>
    <p:sldId id="353" r:id="rId19"/>
    <p:sldId id="356" r:id="rId20"/>
    <p:sldId id="351" r:id="rId21"/>
    <p:sldId id="348" r:id="rId22"/>
    <p:sldId id="349" r:id="rId23"/>
    <p:sldId id="350" r:id="rId24"/>
    <p:sldId id="352" r:id="rId25"/>
    <p:sldId id="354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99592" y="908720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LG42 IBS2.4 Communiceren</a:t>
            </a:r>
          </a:p>
          <a:p>
            <a:r>
              <a:rPr lang="nl-NL" sz="4000" dirty="0" smtClean="0"/>
              <a:t>SWOT – les </a:t>
            </a:r>
            <a:r>
              <a:rPr lang="nl-NL" sz="4000" dirty="0" smtClean="0"/>
              <a:t>3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Doelgroep beschrijven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09600" y="1752600"/>
            <a:ext cx="8229600" cy="434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tx1"/>
                </a:solidFill>
              </a:rPr>
              <a:t>Demografische gegevens.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Leeftijd, opleiding, inkomen, woonplaats.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Geef kenmerken en ontwikkelingen van de doelgroep.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De doelgroep schaft ons product één keer per 15 jaar aan.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Klanten willen steeds minder uitgeven.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Ze komen wekelijks bij ons binnen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Gericht op de laagste prijs.</a:t>
            </a:r>
          </a:p>
          <a:p>
            <a:pPr lvl="1"/>
            <a:endParaRPr lang="nl-NL" dirty="0"/>
          </a:p>
          <a:p>
            <a:endParaRPr lang="nl-NL" dirty="0" smtClean="0"/>
          </a:p>
          <a:p>
            <a:pPr lvl="1"/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58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 </a:t>
            </a:r>
            <a:r>
              <a:rPr lang="nl-NL" dirty="0" smtClean="0"/>
              <a:t>bepalen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nl-NL" dirty="0"/>
              <a:t>Is de huidige doelgroep een bewuste keuze?</a:t>
            </a:r>
          </a:p>
          <a:p>
            <a:r>
              <a:rPr lang="nl-NL" dirty="0"/>
              <a:t>Wie wil ik dat mijn doelgroep is?</a:t>
            </a:r>
          </a:p>
          <a:p>
            <a:pPr lvl="1"/>
            <a:r>
              <a:rPr lang="nl-NL" dirty="0"/>
              <a:t>Wie brengt winst?</a:t>
            </a:r>
          </a:p>
          <a:p>
            <a:r>
              <a:rPr lang="nl-NL" dirty="0" smtClean="0"/>
              <a:t>Klanttentrouw</a:t>
            </a:r>
          </a:p>
          <a:p>
            <a:r>
              <a:rPr lang="nl-NL" dirty="0" smtClean="0"/>
              <a:t>Klanttevredenheid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99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2" y="404664"/>
            <a:ext cx="8598428" cy="607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3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3154"/>
            <a:ext cx="6019691" cy="652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5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Marketingmix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4885052" cy="520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9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Product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 smtClean="0"/>
              <a:t>Product:  </a:t>
            </a:r>
            <a:r>
              <a:rPr lang="nl-NL" dirty="0" smtClean="0"/>
              <a:t>Een combinatie van materiële en immateriële eigenschappen waarmee een goed of dienst in een bepaalde behoefte voorziet.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2880320" cy="286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61057"/>
            <a:ext cx="3456384" cy="186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4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Product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85" y="3571512"/>
            <a:ext cx="1536374" cy="150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4" y="1385889"/>
            <a:ext cx="2999916" cy="16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81" y="1916832"/>
            <a:ext cx="3849641" cy="311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1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Product (3)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Wat verwacht een klant</a:t>
            </a:r>
            <a:r>
              <a:rPr lang="nl-NL" dirty="0" smtClean="0"/>
              <a:t>?</a:t>
            </a:r>
          </a:p>
          <a:p>
            <a:r>
              <a:rPr lang="nl-NL" dirty="0" smtClean="0"/>
              <a:t>Wat biedt jouw bedrijf?</a:t>
            </a:r>
            <a:endParaRPr lang="nl-NL" dirty="0" smtClean="0"/>
          </a:p>
          <a:p>
            <a:r>
              <a:rPr lang="nl-NL" dirty="0" smtClean="0"/>
              <a:t>Wat </a:t>
            </a:r>
            <a:r>
              <a:rPr lang="nl-NL" dirty="0" smtClean="0"/>
              <a:t>doe je nog niet, maar zou je wel (meer) kunnen </a:t>
            </a:r>
            <a:r>
              <a:rPr lang="nl-NL" dirty="0" smtClean="0"/>
              <a:t>doen?</a:t>
            </a:r>
          </a:p>
          <a:p>
            <a:endParaRPr lang="nl-NL" dirty="0"/>
          </a:p>
          <a:p>
            <a:r>
              <a:rPr lang="nl-NL" dirty="0" smtClean="0"/>
              <a:t>Denk breder dan het bedrijf?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7791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4929411"/>
          </a:xfrm>
        </p:spPr>
        <p:txBody>
          <a:bodyPr/>
          <a:lstStyle/>
          <a:p>
            <a:r>
              <a:rPr lang="nl-NL" dirty="0" smtClean="0"/>
              <a:t>Hoe kom ik aan mijn vraagprijs?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Kostprijs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Prijzen van concurrenten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Vraag naar je product?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Winst op korte en lange termijn</a:t>
            </a:r>
          </a:p>
          <a:p>
            <a:r>
              <a:rPr lang="nl-NL" dirty="0" smtClean="0"/>
              <a:t>Prijsacties / korting</a:t>
            </a:r>
            <a:endParaRPr lang="nl-N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3096"/>
            <a:ext cx="1889025" cy="14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2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Laag – midden – hoog?</a:t>
            </a:r>
          </a:p>
          <a:p>
            <a:r>
              <a:rPr lang="nl-NL" dirty="0" smtClean="0"/>
              <a:t>Verschil per klant?</a:t>
            </a:r>
          </a:p>
          <a:p>
            <a:r>
              <a:rPr lang="nl-NL" dirty="0" smtClean="0"/>
              <a:t>Acties / kortingen?</a:t>
            </a:r>
          </a:p>
          <a:p>
            <a:r>
              <a:rPr lang="nl-NL" dirty="0" smtClean="0"/>
              <a:t>Wanneer verandert de prijs?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990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Afspraken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Aan wie ga ik vandaag lesgeven?</a:t>
            </a:r>
          </a:p>
          <a:p>
            <a:pPr marL="0" indent="0">
              <a:buNone/>
            </a:pPr>
            <a:r>
              <a:rPr lang="nl-NL" dirty="0" smtClean="0"/>
              <a:t>Max</a:t>
            </a:r>
          </a:p>
          <a:p>
            <a:pPr marL="0" indent="0">
              <a:buNone/>
            </a:pPr>
            <a:r>
              <a:rPr lang="nl-NL" dirty="0" smtClean="0"/>
              <a:t>Koen</a:t>
            </a:r>
          </a:p>
          <a:p>
            <a:pPr marL="0" indent="0">
              <a:buNone/>
            </a:pPr>
            <a:r>
              <a:rPr lang="nl-NL" dirty="0" smtClean="0"/>
              <a:t>Jip</a:t>
            </a:r>
          </a:p>
          <a:p>
            <a:pPr marL="0" indent="0">
              <a:buNone/>
            </a:pPr>
            <a:r>
              <a:rPr lang="nl-NL" dirty="0" smtClean="0"/>
              <a:t>Gijs</a:t>
            </a:r>
          </a:p>
          <a:p>
            <a:pPr marL="0" indent="0">
              <a:buNone/>
            </a:pPr>
            <a:r>
              <a:rPr lang="nl-NL" dirty="0" smtClean="0"/>
              <a:t>Bram Verbruggen</a:t>
            </a:r>
          </a:p>
          <a:p>
            <a:pPr marL="0" indent="0">
              <a:buNone/>
            </a:pPr>
            <a:r>
              <a:rPr lang="nl-NL" dirty="0" smtClean="0"/>
              <a:t>Henrie</a:t>
            </a:r>
          </a:p>
          <a:p>
            <a:pPr marL="0" indent="0">
              <a:buNone/>
            </a:pPr>
            <a:r>
              <a:rPr lang="nl-NL" dirty="0" smtClean="0"/>
              <a:t>Vera</a:t>
            </a:r>
          </a:p>
          <a:p>
            <a:pPr marL="0" indent="0">
              <a:buNone/>
            </a:pPr>
            <a:r>
              <a:rPr lang="nl-NL" dirty="0" smtClean="0"/>
              <a:t>Pieter </a:t>
            </a:r>
          </a:p>
          <a:p>
            <a:pPr marL="0" indent="0">
              <a:buNone/>
            </a:pPr>
            <a:r>
              <a:rPr lang="nl-NL" dirty="0" smtClean="0"/>
              <a:t>Niek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9008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Plaats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/>
          </a:bodyPr>
          <a:lstStyle/>
          <a:p>
            <a:r>
              <a:rPr lang="nl-NL" dirty="0" smtClean="0"/>
              <a:t>Zit in de </a:t>
            </a:r>
            <a:r>
              <a:rPr lang="nl-NL" dirty="0" smtClean="0"/>
              <a:t>omgevingsanalyse</a:t>
            </a:r>
          </a:p>
          <a:p>
            <a:r>
              <a:rPr lang="nl-NL" dirty="0" smtClean="0"/>
              <a:t>Je kunt de sterke en zwakke punten terug laten komen.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0272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Promotie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980728"/>
            <a:ext cx="6635080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Communiceren met de markt, potentiële kopers moeten op jouw product gewezen worden.</a:t>
            </a:r>
          </a:p>
          <a:p>
            <a:pPr>
              <a:buFontTx/>
              <a:buChar char="-"/>
            </a:pPr>
            <a:r>
              <a:rPr lang="nl-NL" dirty="0" smtClean="0"/>
              <a:t>Welke methoden/acties ga jij gebruiken? Waarom die? Zo precies mogelijk beschrijven.</a:t>
            </a:r>
          </a:p>
          <a:p>
            <a:pPr>
              <a:buFontTx/>
              <a:buChar char="-"/>
            </a:pPr>
            <a:r>
              <a:rPr lang="nl-NL" dirty="0" smtClean="0"/>
              <a:t>Promotieplanning. Wanneer ga je welke vorm van promotie gebruiken? Waarom deze volgorde?</a:t>
            </a:r>
          </a:p>
          <a:p>
            <a:pPr>
              <a:buFontTx/>
              <a:buChar char="-"/>
            </a:pPr>
            <a:r>
              <a:rPr lang="nl-NL" dirty="0" smtClean="0"/>
              <a:t>Wat zou je nog meer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kunnen doen?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52800"/>
            <a:ext cx="1822524" cy="135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437112"/>
            <a:ext cx="3744416" cy="226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Unique </a:t>
            </a:r>
            <a:r>
              <a:rPr lang="nl-NL" dirty="0" err="1" smtClean="0"/>
              <a:t>Selling</a:t>
            </a:r>
            <a:r>
              <a:rPr lang="nl-NL" dirty="0" smtClean="0"/>
              <a:t> Points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Wat onderscheidt mij van mijn concurrenten?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	- Naamsbekendheid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Hoge kwaliteit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Goedkoop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Ruim assortiment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Service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Moderne machines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- Vraag het de medewerkers, de klanten of de omgeving!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86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Presentatie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Imago</a:t>
            </a:r>
          </a:p>
          <a:p>
            <a:r>
              <a:rPr lang="nl-NL" dirty="0" smtClean="0"/>
              <a:t>Exterieur en interieur van een bedrijf.</a:t>
            </a:r>
          </a:p>
          <a:p>
            <a:r>
              <a:rPr lang="nl-NL" dirty="0" smtClean="0"/>
              <a:t>Routing</a:t>
            </a:r>
          </a:p>
          <a:p>
            <a:r>
              <a:rPr lang="nl-NL" dirty="0" smtClean="0"/>
              <a:t>Huisstijl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Kleurgebruik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Drukwerk/website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Gebruiksvoorwerpen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Bedrijfskleding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Reclame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Wagenpark</a:t>
            </a:r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67" y="1340768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52" y="3573016"/>
            <a:ext cx="3461569" cy="234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4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Personeel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24744"/>
            <a:ext cx="8363272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Hoeveel personeel is er?</a:t>
            </a:r>
          </a:p>
          <a:p>
            <a:r>
              <a:rPr lang="nl-NL" dirty="0" smtClean="0"/>
              <a:t>Waar moet het personeel aan voldoen?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Wat zijn de taken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Wat zijn de bijbehorende taken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Wat is het bijbehorende loon?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Maak ik gebruik van </a:t>
            </a:r>
            <a:r>
              <a:rPr lang="nl-NL" dirty="0" err="1" smtClean="0"/>
              <a:t>ZZP’ers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Waar let ik op qua uitstraling en vaardigheden?</a:t>
            </a:r>
          </a:p>
          <a:p>
            <a:r>
              <a:rPr lang="nl-NL" dirty="0" smtClean="0"/>
              <a:t>Ziet dit er in de toekomst misschien anders uit?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Meer personeel?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Automatisering?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63" y="4797152"/>
            <a:ext cx="2325613" cy="192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9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nu jullie!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dirty="0" smtClean="0"/>
              <a:t>Aan de gang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lvl="0" indent="-514350">
              <a:buFont typeface="+mj-lt"/>
              <a:buAutoNum type="arabicPeriod"/>
            </a:pPr>
            <a:r>
              <a:rPr lang="nl-NL" dirty="0" smtClean="0"/>
              <a:t>Inleiding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 smtClean="0"/>
              <a:t>Korte </a:t>
            </a:r>
            <a:r>
              <a:rPr lang="nl-NL" dirty="0"/>
              <a:t>omschrijving bedrijf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 smtClean="0"/>
              <a:t>Kennis van de branche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 smtClean="0"/>
              <a:t>Branche</a:t>
            </a:r>
            <a:endParaRPr lang="nl-NL" dirty="0"/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Branchevereniging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Trends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Omgevingsanalyse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Omgeving bedrijf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 smtClean="0"/>
              <a:t>Mogelijkheden/onmogelijkheden</a:t>
            </a:r>
          </a:p>
          <a:p>
            <a:pPr marL="0" lvl="0" indent="0">
              <a:buNone/>
            </a:pPr>
            <a:r>
              <a:rPr lang="nl-NL" dirty="0" smtClean="0"/>
              <a:t>5. Doelgroepenanalyse</a:t>
            </a:r>
            <a:endParaRPr lang="nl-NL" dirty="0"/>
          </a:p>
          <a:p>
            <a:pPr lvl="1"/>
            <a:r>
              <a:rPr lang="nl-NL" dirty="0"/>
              <a:t>Wie zijn de (potentiële) klanten</a:t>
            </a:r>
          </a:p>
          <a:p>
            <a:pPr lvl="1"/>
            <a:r>
              <a:rPr lang="nl-NL" dirty="0"/>
              <a:t>Wat is hun behoefte</a:t>
            </a:r>
          </a:p>
          <a:p>
            <a:pPr lvl="1"/>
            <a:r>
              <a:rPr lang="nl-NL" dirty="0" smtClean="0"/>
              <a:t>Klanttevredenheid</a:t>
            </a:r>
          </a:p>
          <a:p>
            <a:pPr marL="0" lvl="0" indent="0">
              <a:buNone/>
            </a:pPr>
            <a:r>
              <a:rPr lang="nl-NL" dirty="0" smtClean="0"/>
              <a:t>6. Marketingmix</a:t>
            </a:r>
            <a:endParaRPr lang="nl-NL" dirty="0"/>
          </a:p>
          <a:p>
            <a:pPr lvl="1"/>
            <a:r>
              <a:rPr lang="nl-NL" dirty="0"/>
              <a:t>Product/dienst</a:t>
            </a:r>
          </a:p>
          <a:p>
            <a:pPr lvl="1"/>
            <a:r>
              <a:rPr lang="nl-NL" dirty="0"/>
              <a:t>Prijs</a:t>
            </a:r>
          </a:p>
          <a:p>
            <a:pPr lvl="1"/>
            <a:r>
              <a:rPr lang="nl-NL" dirty="0"/>
              <a:t>Plaats</a:t>
            </a:r>
          </a:p>
          <a:p>
            <a:pPr lvl="1"/>
            <a:r>
              <a:rPr lang="nl-NL" dirty="0"/>
              <a:t>Promotie</a:t>
            </a:r>
          </a:p>
          <a:p>
            <a:pPr lvl="1"/>
            <a:r>
              <a:rPr lang="nl-NL" dirty="0"/>
              <a:t>Presentatie</a:t>
            </a:r>
          </a:p>
          <a:p>
            <a:pPr lvl="1"/>
            <a:r>
              <a:rPr lang="nl-NL" dirty="0"/>
              <a:t>Personeel</a:t>
            </a:r>
          </a:p>
          <a:p>
            <a:pPr lvl="1"/>
            <a:endParaRPr lang="nl-NL" dirty="0"/>
          </a:p>
          <a:p>
            <a:pPr marL="514350" indent="-45720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98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vandaag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Derde</a:t>
            </a:r>
            <a:r>
              <a:rPr lang="nl-NL" dirty="0" smtClean="0"/>
              <a:t> </a:t>
            </a:r>
            <a:r>
              <a:rPr lang="nl-NL" dirty="0"/>
              <a:t>les analyseren</a:t>
            </a:r>
          </a:p>
          <a:p>
            <a:pPr lvl="1"/>
            <a:r>
              <a:rPr lang="nl-NL" dirty="0"/>
              <a:t>Afmaken vorige </a:t>
            </a:r>
            <a:r>
              <a:rPr lang="nl-NL" dirty="0" smtClean="0"/>
              <a:t>weken</a:t>
            </a:r>
            <a:endParaRPr lang="nl-NL" dirty="0"/>
          </a:p>
          <a:p>
            <a:pPr lvl="2"/>
            <a:r>
              <a:rPr lang="nl-NL" dirty="0"/>
              <a:t>Korte omschrijving bedrijf</a:t>
            </a:r>
          </a:p>
          <a:p>
            <a:pPr lvl="2"/>
            <a:r>
              <a:rPr lang="nl-NL" dirty="0" smtClean="0"/>
              <a:t>Brancheverkenning</a:t>
            </a:r>
          </a:p>
          <a:p>
            <a:pPr lvl="3"/>
            <a:r>
              <a:rPr lang="nl-NL" dirty="0" smtClean="0"/>
              <a:t>Branchevereniging</a:t>
            </a:r>
          </a:p>
          <a:p>
            <a:pPr lvl="3"/>
            <a:r>
              <a:rPr lang="nl-NL" dirty="0" smtClean="0"/>
              <a:t>4 trends in de sector met </a:t>
            </a:r>
            <a:r>
              <a:rPr lang="nl-NL" dirty="0" smtClean="0"/>
              <a:t>bron</a:t>
            </a:r>
          </a:p>
          <a:p>
            <a:pPr lvl="2"/>
            <a:r>
              <a:rPr lang="nl-NL" dirty="0" smtClean="0"/>
              <a:t>Omgevingsanalyse</a:t>
            </a:r>
          </a:p>
          <a:p>
            <a:pPr lvl="2"/>
            <a:r>
              <a:rPr lang="nl-NL" dirty="0" err="1" smtClean="0"/>
              <a:t>Doelgroepanalyse</a:t>
            </a:r>
            <a:endParaRPr lang="nl-NL" dirty="0"/>
          </a:p>
          <a:p>
            <a:pPr lvl="1"/>
            <a:r>
              <a:rPr lang="nl-NL" dirty="0"/>
              <a:t>Deze week</a:t>
            </a:r>
          </a:p>
          <a:p>
            <a:pPr lvl="2"/>
            <a:r>
              <a:rPr lang="nl-NL" dirty="0" err="1" smtClean="0"/>
              <a:t>Doelgroepanalyse</a:t>
            </a:r>
            <a:r>
              <a:rPr lang="nl-NL" dirty="0" smtClean="0"/>
              <a:t> afmaken</a:t>
            </a:r>
          </a:p>
          <a:p>
            <a:pPr lvl="2"/>
            <a:r>
              <a:rPr lang="nl-NL" dirty="0" smtClean="0"/>
              <a:t>Marketingmix 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91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Omgevingsanalyse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Bestemmingsplan</a:t>
            </a:r>
          </a:p>
          <a:p>
            <a:pPr lvl="1"/>
            <a:r>
              <a:rPr lang="nl-NL" dirty="0"/>
              <a:t>Omgeving</a:t>
            </a:r>
          </a:p>
          <a:p>
            <a:pPr lvl="1"/>
            <a:r>
              <a:rPr lang="nl-NL" dirty="0" smtClean="0"/>
              <a:t>Eigen kavel</a:t>
            </a:r>
          </a:p>
          <a:p>
            <a:pPr lvl="1"/>
            <a:r>
              <a:rPr lang="nl-NL" dirty="0" smtClean="0"/>
              <a:t>Conclusies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599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Omgeving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Beschrijf de omgeving van jouw bedrijf.</a:t>
            </a:r>
          </a:p>
          <a:p>
            <a:pPr lvl="1"/>
            <a:r>
              <a:rPr lang="nl-NL" dirty="0" smtClean="0"/>
              <a:t>Google </a:t>
            </a:r>
            <a:r>
              <a:rPr lang="nl-NL" dirty="0" err="1" smtClean="0"/>
              <a:t>maps</a:t>
            </a:r>
            <a:r>
              <a:rPr lang="nl-NL" dirty="0" smtClean="0"/>
              <a:t>.</a:t>
            </a:r>
          </a:p>
          <a:p>
            <a:pPr lvl="1"/>
            <a:r>
              <a:rPr lang="nl-NL" dirty="0" smtClean="0"/>
              <a:t>Ontwikkelingen?</a:t>
            </a:r>
          </a:p>
          <a:p>
            <a:pPr lvl="1"/>
            <a:r>
              <a:rPr lang="nl-NL" dirty="0" smtClean="0"/>
              <a:t>Gevolgen bedrijf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099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Bestemmingsplan (Eigen kavel)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www.ruimtelijkeplannen.nl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394142"/>
            <a:ext cx="55530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3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Bestemmingsplan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76426" y="836712"/>
            <a:ext cx="7072037" cy="4929411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Met uitleg (en dus een legenda)</a:t>
            </a:r>
          </a:p>
          <a:p>
            <a:pPr>
              <a:buFontTx/>
              <a:buChar char="-"/>
            </a:pPr>
            <a:r>
              <a:rPr lang="nl-NL" dirty="0" smtClean="0"/>
              <a:t>Gecombineerd met de werkelijke situatie (foto Google </a:t>
            </a:r>
            <a:r>
              <a:rPr lang="nl-NL" dirty="0"/>
              <a:t>E</a:t>
            </a:r>
            <a:r>
              <a:rPr lang="nl-NL" dirty="0" smtClean="0"/>
              <a:t>arth bijvoorbeeld)</a:t>
            </a:r>
          </a:p>
          <a:p>
            <a:pPr>
              <a:buFontTx/>
              <a:buChar char="-"/>
            </a:pPr>
            <a:r>
              <a:rPr lang="nl-NL" dirty="0" smtClean="0"/>
              <a:t>Hoeveel ruimte is er nog?</a:t>
            </a:r>
          </a:p>
          <a:p>
            <a:pPr>
              <a:buFontTx/>
              <a:buChar char="-"/>
            </a:pPr>
            <a:r>
              <a:rPr lang="nl-NL" dirty="0" smtClean="0"/>
              <a:t>Wat wil de loonwerker</a:t>
            </a:r>
            <a:r>
              <a:rPr lang="nl-NL" dirty="0" smtClean="0"/>
              <a:t>?</a:t>
            </a:r>
          </a:p>
          <a:p>
            <a:pPr>
              <a:buFontTx/>
              <a:buChar char="-"/>
            </a:pPr>
            <a:r>
              <a:rPr lang="nl-NL" dirty="0" smtClean="0"/>
              <a:t>Sterke en verbeterpunten voor de locatie</a:t>
            </a: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789040"/>
            <a:ext cx="662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4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Doelgroepen en behoeften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Doelgroep: (mogelijke) groep afnemers van een product of dienst, waarop het bedrijf zich richt.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Behoefte: dat wat de klanten nodig heeft.</a:t>
            </a:r>
          </a:p>
        </p:txBody>
      </p:sp>
    </p:spTree>
    <p:extLst>
      <p:ext uri="{BB962C8B-B14F-4D97-AF65-F5344CB8AC3E}">
        <p14:creationId xmlns:p14="http://schemas.microsoft.com/office/powerpoint/2010/main" val="2603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Doelgroepen onderscheiden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Wie </a:t>
            </a:r>
            <a:r>
              <a:rPr lang="nl-NL" dirty="0" smtClean="0"/>
              <a:t>zijn de afnemers nu?</a:t>
            </a:r>
          </a:p>
          <a:p>
            <a:pPr lvl="1"/>
            <a:r>
              <a:rPr lang="nl-NL" dirty="0"/>
              <a:t>H</a:t>
            </a:r>
            <a:r>
              <a:rPr lang="nl-NL" dirty="0" smtClean="0"/>
              <a:t>oofd- </a:t>
            </a:r>
            <a:r>
              <a:rPr lang="nl-NL" dirty="0" smtClean="0"/>
              <a:t>en subdoelgroepen onderscheiden</a:t>
            </a:r>
          </a:p>
          <a:p>
            <a:pPr lvl="1"/>
            <a:r>
              <a:rPr lang="nl-NL" dirty="0" smtClean="0"/>
              <a:t>Wie zouden nog meer jouw doelgroepen kunnen zijn?</a:t>
            </a:r>
          </a:p>
          <a:p>
            <a:r>
              <a:rPr lang="nl-NL" dirty="0" smtClean="0"/>
              <a:t>Waarom kopen ze jouw product of dienst?</a:t>
            </a:r>
          </a:p>
          <a:p>
            <a:r>
              <a:rPr lang="nl-NL" dirty="0" smtClean="0"/>
              <a:t>Wat is de behoefte van de doelgroep?</a:t>
            </a:r>
          </a:p>
          <a:p>
            <a:r>
              <a:rPr lang="nl-NL" dirty="0" smtClean="0"/>
              <a:t>Verandert er iets in de doelgroep?</a:t>
            </a:r>
          </a:p>
          <a:p>
            <a:r>
              <a:rPr lang="nl-NL" dirty="0" smtClean="0"/>
              <a:t>Andere/nieuwe doelgroepen?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29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513</Words>
  <Application>Microsoft Office PowerPoint</Application>
  <PresentationFormat>Diavoorstelling (4:3)</PresentationFormat>
  <Paragraphs>164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Courier New</vt:lpstr>
      <vt:lpstr>Kantoorthema</vt:lpstr>
      <vt:lpstr>PowerPoint-presentatie</vt:lpstr>
      <vt:lpstr>Afspraken</vt:lpstr>
      <vt:lpstr>Wat gaan we vandaag doen?</vt:lpstr>
      <vt:lpstr>Omgevingsanalyse</vt:lpstr>
      <vt:lpstr>Omgeving</vt:lpstr>
      <vt:lpstr>Bestemmingsplan (Eigen kavel)</vt:lpstr>
      <vt:lpstr>Bestemmingsplan</vt:lpstr>
      <vt:lpstr>Doelgroepen en behoeften</vt:lpstr>
      <vt:lpstr>Doelgroepen onderscheiden</vt:lpstr>
      <vt:lpstr>Doelgroep beschrijven</vt:lpstr>
      <vt:lpstr>Doelgroep bepalen</vt:lpstr>
      <vt:lpstr>PowerPoint-presentatie</vt:lpstr>
      <vt:lpstr>PowerPoint-presentatie</vt:lpstr>
      <vt:lpstr>6. Marketingmix</vt:lpstr>
      <vt:lpstr>Product (1)</vt:lpstr>
      <vt:lpstr>Product (2)</vt:lpstr>
      <vt:lpstr>Product (3)</vt:lpstr>
      <vt:lpstr>Prijs</vt:lpstr>
      <vt:lpstr>Prijs</vt:lpstr>
      <vt:lpstr>Plaats</vt:lpstr>
      <vt:lpstr>Promotie</vt:lpstr>
      <vt:lpstr>Unique Selling Points</vt:lpstr>
      <vt:lpstr>Presentatie</vt:lpstr>
      <vt:lpstr>Personeel</vt:lpstr>
      <vt:lpstr>En nu jullie!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Elon van  Erp</cp:lastModifiedBy>
  <cp:revision>58</cp:revision>
  <dcterms:created xsi:type="dcterms:W3CDTF">2013-11-15T15:05:42Z</dcterms:created>
  <dcterms:modified xsi:type="dcterms:W3CDTF">2019-05-28T11:18:16Z</dcterms:modified>
</cp:coreProperties>
</file>